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7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B14909-1A65-45E9-B380-1CA51F41B200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B72F16-EC5C-40A7-9519-E77E8274A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B72F16-EC5C-40A7-9519-E77E8274AE2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65FB0-7A85-4B1C-AE03-738FDCE2A414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1B4DC-0E4A-4F3F-812F-4420EB311E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65FB0-7A85-4B1C-AE03-738FDCE2A414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1B4DC-0E4A-4F3F-812F-4420EB311E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65FB0-7A85-4B1C-AE03-738FDCE2A414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1B4DC-0E4A-4F3F-812F-4420EB311E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65FB0-7A85-4B1C-AE03-738FDCE2A414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1B4DC-0E4A-4F3F-812F-4420EB311E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65FB0-7A85-4B1C-AE03-738FDCE2A414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1B4DC-0E4A-4F3F-812F-4420EB311E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65FB0-7A85-4B1C-AE03-738FDCE2A414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1B4DC-0E4A-4F3F-812F-4420EB311E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65FB0-7A85-4B1C-AE03-738FDCE2A414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1B4DC-0E4A-4F3F-812F-4420EB311E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65FB0-7A85-4B1C-AE03-738FDCE2A414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1B4DC-0E4A-4F3F-812F-4420EB311E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65FB0-7A85-4B1C-AE03-738FDCE2A414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1B4DC-0E4A-4F3F-812F-4420EB311E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65FB0-7A85-4B1C-AE03-738FDCE2A414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1B4DC-0E4A-4F3F-812F-4420EB311E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065FB0-7A85-4B1C-AE03-738FDCE2A414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1B4DC-0E4A-4F3F-812F-4420EB311E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065FB0-7A85-4B1C-AE03-738FDCE2A414}" type="datetimeFigureOut">
              <a:rPr lang="ru-RU" smtClean="0"/>
              <a:pPr/>
              <a:t>28.01.2013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F1B4DC-0E4A-4F3F-812F-4420EB311E1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3738"/>
            <a:ext cx="9144000" cy="7826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85813" y="0"/>
            <a:ext cx="99298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214313"/>
            <a:ext cx="8572500" cy="642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21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44624"/>
            <a:ext cx="4328021" cy="649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9705" y="0"/>
            <a:ext cx="550405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049000" cy="787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1087"/>
            <a:ext cx="9144000" cy="704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908" y="1"/>
            <a:ext cx="942981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5950"/>
            <a:ext cx="9144000" cy="69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</Words>
  <Application>Microsoft Office PowerPoint</Application>
  <PresentationFormat>Экран (4:3)</PresentationFormat>
  <Paragraphs>1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александр</dc:creator>
  <cp:lastModifiedBy>МОУ СОШ 13</cp:lastModifiedBy>
  <cp:revision>6</cp:revision>
  <dcterms:created xsi:type="dcterms:W3CDTF">2012-11-22T17:20:06Z</dcterms:created>
  <dcterms:modified xsi:type="dcterms:W3CDTF">2013-01-28T06:01:58Z</dcterms:modified>
</cp:coreProperties>
</file>